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78" r:id="rId2"/>
    <p:sldId id="276" r:id="rId3"/>
    <p:sldId id="279" r:id="rId4"/>
    <p:sldId id="282" r:id="rId5"/>
    <p:sldId id="286" r:id="rId6"/>
    <p:sldId id="292" r:id="rId7"/>
    <p:sldId id="287" r:id="rId8"/>
    <p:sldId id="283" r:id="rId9"/>
    <p:sldId id="291" r:id="rId10"/>
    <p:sldId id="289" r:id="rId11"/>
    <p:sldId id="284" r:id="rId12"/>
    <p:sldId id="285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2C2C"/>
    <a:srgbClr val="00B0F0"/>
    <a:srgbClr val="0D8B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24" autoAdjust="0"/>
    <p:restoredTop sz="94643"/>
  </p:normalViewPr>
  <p:slideViewPr>
    <p:cSldViewPr snapToGrid="0" showGuides="1">
      <p:cViewPr varScale="1">
        <p:scale>
          <a:sx n="83" d="100"/>
          <a:sy n="83" d="100"/>
        </p:scale>
        <p:origin x="98" y="283"/>
      </p:cViewPr>
      <p:guideLst>
        <p:guide orient="horz" pos="2137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62F5BD-5648-4223-8D90-D5276EA4D7E0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2002F-FB5B-4646-BA5E-A49F3E4D26C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09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4486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849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0833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382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115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179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575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0184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609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6093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391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2B589-21DE-46A2-AF91-CC043ECE94FC}" type="datetimeFigureOut">
              <a:rPr lang="zh-CN" altLang="en-US" smtClean="0"/>
              <a:pPr/>
              <a:t>2018/4/1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55667-C4D6-47D6-8639-FF047C3362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470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 flipV="1">
            <a:off x="2899865" y="624840"/>
            <a:ext cx="1047115" cy="152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V="1">
            <a:off x="8287247" y="609600"/>
            <a:ext cx="1047115" cy="152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3886195" y="332452"/>
            <a:ext cx="4814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</a:rPr>
              <a:t>面向線下聊天的一款</a:t>
            </a:r>
            <a:r>
              <a:rPr lang="en-US" altLang="zh-TW" sz="3200" dirty="0">
                <a:solidFill>
                  <a:schemeClr val="bg1"/>
                </a:solidFill>
              </a:rPr>
              <a:t>APP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292593" y="2987039"/>
            <a:ext cx="5519704" cy="1379218"/>
            <a:chOff x="3292593" y="2987039"/>
            <a:chExt cx="5519704" cy="1379218"/>
          </a:xfrm>
        </p:grpSpPr>
        <p:sp>
          <p:nvSpPr>
            <p:cNvPr id="7" name="椭圆 6"/>
            <p:cNvSpPr/>
            <p:nvPr/>
          </p:nvSpPr>
          <p:spPr>
            <a:xfrm rot="2350162">
              <a:off x="3379700" y="2987039"/>
              <a:ext cx="5432597" cy="132588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 rot="19249838" flipH="1">
              <a:off x="3292593" y="3040377"/>
              <a:ext cx="5432597" cy="132588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5280577" y="3419146"/>
            <a:ext cx="2598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</a:rPr>
              <a:t>“你好呀”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172411" y="2200216"/>
            <a:ext cx="11277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1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172411" y="4383942"/>
            <a:ext cx="11277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2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433246" y="2200216"/>
            <a:ext cx="11277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3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433246" y="4383942"/>
            <a:ext cx="11277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4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448524" y="2076954"/>
            <a:ext cx="32268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>
                <a:solidFill>
                  <a:schemeClr val="bg1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方便</a:t>
            </a:r>
            <a:endParaRPr lang="zh-CN" altLang="en-US" sz="2000" dirty="0">
              <a:solidFill>
                <a:schemeClr val="bg1"/>
              </a:solidFill>
              <a:latin typeface="Aldhabi" panose="01000000000000000000" pitchFamily="2" charset="-78"/>
              <a:cs typeface="Aldhabi" panose="01000000000000000000" pitchFamily="2" charset="-78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446406" y="5046069"/>
            <a:ext cx="32268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>
                <a:solidFill>
                  <a:schemeClr val="bg1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精確</a:t>
            </a:r>
            <a:endParaRPr lang="zh-CN" altLang="en-US" sz="2000" dirty="0">
              <a:solidFill>
                <a:schemeClr val="bg1"/>
              </a:solidFill>
              <a:latin typeface="Aldhabi" panose="01000000000000000000" pitchFamily="2" charset="-78"/>
              <a:cs typeface="Aldhabi" panose="01000000000000000000" pitchFamily="2" charset="-7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4545" y="2076955"/>
            <a:ext cx="32268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dirty="0">
                <a:solidFill>
                  <a:schemeClr val="bg1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簡單</a:t>
            </a:r>
            <a:endParaRPr lang="zh-CN" altLang="en-US" sz="4400" dirty="0">
              <a:solidFill>
                <a:schemeClr val="bg1"/>
              </a:solidFill>
              <a:latin typeface="Aldhabi" panose="01000000000000000000" pitchFamily="2" charset="-78"/>
              <a:cs typeface="Aldhabi" panose="01000000000000000000" pitchFamily="2" charset="-78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44047" y="5046069"/>
            <a:ext cx="32268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dirty="0">
                <a:solidFill>
                  <a:schemeClr val="bg1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快速</a:t>
            </a:r>
            <a:endParaRPr lang="zh-CN" altLang="en-US" sz="2000" dirty="0">
              <a:solidFill>
                <a:schemeClr val="bg1"/>
              </a:solidFill>
              <a:latin typeface="Aldhabi" panose="01000000000000000000" pitchFamily="2" charset="-78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26814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7010400" y="905614"/>
            <a:ext cx="34211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7010400" y="1893587"/>
            <a:ext cx="34211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869107" y="1068225"/>
            <a:ext cx="2481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待完善功能</a:t>
            </a:r>
          </a:p>
        </p:txBody>
      </p:sp>
      <p:sp>
        <p:nvSpPr>
          <p:cNvPr id="8" name="椭圆 7"/>
          <p:cNvSpPr/>
          <p:nvPr/>
        </p:nvSpPr>
        <p:spPr>
          <a:xfrm>
            <a:off x="8350470" y="1318145"/>
            <a:ext cx="162911" cy="1629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720958" y="1259024"/>
            <a:ext cx="1710559" cy="2811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600"/>
          <a:stretch/>
        </p:blipFill>
        <p:spPr>
          <a:xfrm>
            <a:off x="0" y="7025641"/>
            <a:ext cx="12192000" cy="3870960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>
            <a:off x="10431517" y="1893587"/>
            <a:ext cx="0" cy="40652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1874521" y="5958840"/>
            <a:ext cx="85569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1874520" y="4918710"/>
            <a:ext cx="0" cy="10401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1874520" y="4446270"/>
            <a:ext cx="0" cy="4724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菱形 25"/>
          <p:cNvSpPr/>
          <p:nvPr/>
        </p:nvSpPr>
        <p:spPr>
          <a:xfrm>
            <a:off x="1558290" y="3989070"/>
            <a:ext cx="632460" cy="63246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>
            <a:stCxn id="26" idx="0"/>
          </p:cNvCxnSpPr>
          <p:nvPr/>
        </p:nvCxnSpPr>
        <p:spPr>
          <a:xfrm flipV="1">
            <a:off x="1874520" y="3379470"/>
            <a:ext cx="0" cy="6096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菱形 27"/>
          <p:cNvSpPr/>
          <p:nvPr/>
        </p:nvSpPr>
        <p:spPr>
          <a:xfrm>
            <a:off x="1558290" y="2946051"/>
            <a:ext cx="632460" cy="63246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 flipV="1">
            <a:off x="1874520" y="2488851"/>
            <a:ext cx="0" cy="4724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菱形 29"/>
          <p:cNvSpPr/>
          <p:nvPr/>
        </p:nvSpPr>
        <p:spPr>
          <a:xfrm>
            <a:off x="1558290" y="1915446"/>
            <a:ext cx="632460" cy="63246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1691640" y="1936267"/>
            <a:ext cx="1291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</a:t>
            </a:r>
            <a:endParaRPr lang="zh-CN" altLang="en-US" sz="2800" dirty="0"/>
          </a:p>
        </p:txBody>
      </p:sp>
      <p:sp>
        <p:nvSpPr>
          <p:cNvPr id="35" name="文本框 34"/>
          <p:cNvSpPr txBox="1"/>
          <p:nvPr/>
        </p:nvSpPr>
        <p:spPr>
          <a:xfrm>
            <a:off x="1691640" y="2977163"/>
            <a:ext cx="1291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2</a:t>
            </a:r>
            <a:endParaRPr lang="zh-CN" altLang="en-US" sz="2800" dirty="0"/>
          </a:p>
        </p:txBody>
      </p:sp>
      <p:sp>
        <p:nvSpPr>
          <p:cNvPr id="36" name="文本框 35"/>
          <p:cNvSpPr txBox="1"/>
          <p:nvPr/>
        </p:nvSpPr>
        <p:spPr>
          <a:xfrm>
            <a:off x="1691639" y="4027512"/>
            <a:ext cx="1291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3</a:t>
            </a:r>
            <a:endParaRPr lang="zh-CN" altLang="en-US" sz="2800" dirty="0"/>
          </a:p>
        </p:txBody>
      </p:sp>
      <p:sp>
        <p:nvSpPr>
          <p:cNvPr id="44" name="文本框 43"/>
          <p:cNvSpPr txBox="1"/>
          <p:nvPr/>
        </p:nvSpPr>
        <p:spPr>
          <a:xfrm>
            <a:off x="2573589" y="2055785"/>
            <a:ext cx="38633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语音识别增加语种（包括外语、方言）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2573589" y="3077013"/>
            <a:ext cx="38633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分词语料库增加（人名、地名、用户自定义）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2573589" y="4119621"/>
            <a:ext cx="3295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相关推荐</a:t>
            </a:r>
          </a:p>
        </p:txBody>
      </p:sp>
    </p:spTree>
    <p:extLst>
      <p:ext uri="{BB962C8B-B14F-4D97-AF65-F5344CB8AC3E}">
        <p14:creationId xmlns:p14="http://schemas.microsoft.com/office/powerpoint/2010/main" val="50400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3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26" grpId="0" animBg="1"/>
      <p:bldP spid="28" grpId="0" animBg="1"/>
      <p:bldP spid="30" grpId="0" animBg="1"/>
      <p:bldP spid="34" grpId="0"/>
      <p:bldP spid="35" grpId="0"/>
      <p:bldP spid="36" grpId="0"/>
      <p:bldP spid="44" grpId="0"/>
      <p:bldP spid="46" grpId="0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>
            <a:off x="0" y="0"/>
            <a:ext cx="4312920" cy="284988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7940040" y="3992880"/>
            <a:ext cx="4130040" cy="271272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854456" y="2589162"/>
            <a:ext cx="45369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6600" dirty="0"/>
              <a:t>Q&amp;A</a:t>
            </a:r>
            <a:endParaRPr lang="zh-CN" altLang="en-US" sz="66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2007140" y="3143160"/>
            <a:ext cx="2225040" cy="1470256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-277258" y="3143160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9906000" y="1298721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5853357" y="242309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6375119" y="5179332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831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>
            <a:off x="0" y="0"/>
            <a:ext cx="4312920" cy="284988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7940040" y="3992880"/>
            <a:ext cx="4130040" cy="271272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197226" y="2974932"/>
            <a:ext cx="453698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TW" altLang="en-US" sz="6600" dirty="0"/>
              <a:t>謝謝大家</a:t>
            </a:r>
          </a:p>
          <a:p>
            <a:r>
              <a:rPr lang="zh-TW" altLang="en-US" sz="1800" dirty="0"/>
              <a:t>         </a:t>
            </a:r>
          </a:p>
          <a:p>
            <a:r>
              <a:rPr lang="zh-TW" altLang="en-US" sz="1800" dirty="0"/>
              <a:t>        只是來玩玩隊 全隊敬上</a:t>
            </a:r>
            <a:endParaRPr lang="zh-CN" altLang="en-US" sz="18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2007140" y="3143160"/>
            <a:ext cx="2225040" cy="1470256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-277258" y="3143160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9906000" y="1298721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5853357" y="242309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6375119" y="5179332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259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 flipH="1">
            <a:off x="1103587" y="1024758"/>
            <a:ext cx="1072055" cy="1072055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 flipH="1">
            <a:off x="1056290" y="1713186"/>
            <a:ext cx="1119351" cy="1119351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菱形 6"/>
          <p:cNvSpPr/>
          <p:nvPr/>
        </p:nvSpPr>
        <p:spPr>
          <a:xfrm flipH="1">
            <a:off x="1639614" y="772509"/>
            <a:ext cx="3421117" cy="3421117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菱形 7"/>
          <p:cNvSpPr/>
          <p:nvPr/>
        </p:nvSpPr>
        <p:spPr>
          <a:xfrm flipH="1">
            <a:off x="2948151" y="3587967"/>
            <a:ext cx="1211318" cy="1211318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菱形 8"/>
          <p:cNvSpPr/>
          <p:nvPr/>
        </p:nvSpPr>
        <p:spPr>
          <a:xfrm flipH="1">
            <a:off x="2948151" y="4432736"/>
            <a:ext cx="914401" cy="914401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菱形 9"/>
          <p:cNvSpPr/>
          <p:nvPr/>
        </p:nvSpPr>
        <p:spPr>
          <a:xfrm flipH="1">
            <a:off x="1182413" y="3855981"/>
            <a:ext cx="914401" cy="914401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菱形 10"/>
          <p:cNvSpPr/>
          <p:nvPr/>
        </p:nvSpPr>
        <p:spPr>
          <a:xfrm flipH="1">
            <a:off x="5657193" y="5090941"/>
            <a:ext cx="790904" cy="790904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菱形 11"/>
          <p:cNvSpPr/>
          <p:nvPr/>
        </p:nvSpPr>
        <p:spPr>
          <a:xfrm flipH="1">
            <a:off x="3862552" y="1317734"/>
            <a:ext cx="790904" cy="790904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412124" y="597935"/>
            <a:ext cx="1747345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3900" dirty="0">
                <a:solidFill>
                  <a:schemeClr val="bg1"/>
                </a:solidFill>
              </a:rPr>
              <a:t>1</a:t>
            </a:r>
            <a:endParaRPr lang="zh-CN" altLang="en-US" sz="23900" dirty="0">
              <a:solidFill>
                <a:schemeClr val="bg1"/>
              </a:solidFill>
            </a:endParaRPr>
          </a:p>
        </p:txBody>
      </p:sp>
      <p:sp>
        <p:nvSpPr>
          <p:cNvPr id="14" name="菱形 13"/>
          <p:cNvSpPr/>
          <p:nvPr/>
        </p:nvSpPr>
        <p:spPr>
          <a:xfrm flipH="1">
            <a:off x="4866289" y="4514190"/>
            <a:ext cx="790904" cy="790904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 flipH="1">
            <a:off x="3900652" y="5672955"/>
            <a:ext cx="790904" cy="790904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菱形 15"/>
          <p:cNvSpPr/>
          <p:nvPr/>
        </p:nvSpPr>
        <p:spPr>
          <a:xfrm flipH="1">
            <a:off x="4729656" y="5033138"/>
            <a:ext cx="790904" cy="790904"/>
          </a:xfrm>
          <a:prstGeom prst="diamond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167109" y="1492631"/>
            <a:ext cx="602489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600" dirty="0">
                <a:solidFill>
                  <a:schemeClr val="bg1"/>
                </a:solidFill>
              </a:rPr>
              <a:t>W</a:t>
            </a:r>
            <a:r>
              <a:rPr lang="en-US" altLang="zh-CN" sz="16600" dirty="0">
                <a:solidFill>
                  <a:schemeClr val="bg1"/>
                </a:solidFill>
              </a:rPr>
              <a:t>hy</a:t>
            </a:r>
            <a:endParaRPr lang="zh-CN" altLang="en-US" sz="1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9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3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 animBg="1"/>
      <p:bldP spid="15" grpId="0" animBg="1"/>
      <p:bldP spid="16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187" y="303878"/>
            <a:ext cx="6162675" cy="6396959"/>
          </a:xfrm>
          <a:prstGeom prst="rect">
            <a:avLst/>
          </a:prstGeom>
        </p:spPr>
      </p:pic>
      <p:sp>
        <p:nvSpPr>
          <p:cNvPr id="4" name="乘 3"/>
          <p:cNvSpPr/>
          <p:nvPr/>
        </p:nvSpPr>
        <p:spPr>
          <a:xfrm>
            <a:off x="1800228" y="200025"/>
            <a:ext cx="8558212" cy="650081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1628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7010400" y="905614"/>
            <a:ext cx="34211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7010400" y="1893587"/>
            <a:ext cx="34211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010401" y="1068225"/>
            <a:ext cx="1340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特色</a:t>
            </a:r>
          </a:p>
        </p:txBody>
      </p:sp>
      <p:sp>
        <p:nvSpPr>
          <p:cNvPr id="8" name="椭圆 7"/>
          <p:cNvSpPr/>
          <p:nvPr/>
        </p:nvSpPr>
        <p:spPr>
          <a:xfrm>
            <a:off x="8350470" y="1318145"/>
            <a:ext cx="162911" cy="16291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720958" y="1259024"/>
            <a:ext cx="1710559" cy="2811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600"/>
          <a:stretch/>
        </p:blipFill>
        <p:spPr>
          <a:xfrm>
            <a:off x="0" y="7025641"/>
            <a:ext cx="12192000" cy="3870960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>
            <a:off x="10431517" y="1893587"/>
            <a:ext cx="0" cy="40652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1874521" y="5958840"/>
            <a:ext cx="85569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1874520" y="5486400"/>
            <a:ext cx="0" cy="4724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菱形 19"/>
          <p:cNvSpPr/>
          <p:nvPr/>
        </p:nvSpPr>
        <p:spPr>
          <a:xfrm>
            <a:off x="1558290" y="4918710"/>
            <a:ext cx="632460" cy="63246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/>
          <p:nvPr/>
        </p:nvCxnSpPr>
        <p:spPr>
          <a:xfrm flipV="1">
            <a:off x="1874520" y="4446270"/>
            <a:ext cx="0" cy="4724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菱形 25"/>
          <p:cNvSpPr/>
          <p:nvPr/>
        </p:nvSpPr>
        <p:spPr>
          <a:xfrm>
            <a:off x="1558290" y="3989070"/>
            <a:ext cx="632460" cy="63246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>
            <a:stCxn id="26" idx="0"/>
          </p:cNvCxnSpPr>
          <p:nvPr/>
        </p:nvCxnSpPr>
        <p:spPr>
          <a:xfrm flipV="1">
            <a:off x="1874520" y="3379470"/>
            <a:ext cx="0" cy="6096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菱形 27"/>
          <p:cNvSpPr/>
          <p:nvPr/>
        </p:nvSpPr>
        <p:spPr>
          <a:xfrm>
            <a:off x="1558290" y="2946051"/>
            <a:ext cx="632460" cy="63246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 flipV="1">
            <a:off x="1874520" y="2488851"/>
            <a:ext cx="0" cy="4724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菱形 29"/>
          <p:cNvSpPr/>
          <p:nvPr/>
        </p:nvSpPr>
        <p:spPr>
          <a:xfrm>
            <a:off x="1558290" y="1915446"/>
            <a:ext cx="632460" cy="63246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1691640" y="1936267"/>
            <a:ext cx="1291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</a:t>
            </a:r>
            <a:endParaRPr lang="zh-CN" altLang="en-US" sz="2800" dirty="0"/>
          </a:p>
        </p:txBody>
      </p:sp>
      <p:sp>
        <p:nvSpPr>
          <p:cNvPr id="35" name="文本框 34"/>
          <p:cNvSpPr txBox="1"/>
          <p:nvPr/>
        </p:nvSpPr>
        <p:spPr>
          <a:xfrm>
            <a:off x="1691640" y="2977163"/>
            <a:ext cx="1291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2</a:t>
            </a:r>
            <a:endParaRPr lang="zh-CN" altLang="en-US" sz="2800" dirty="0"/>
          </a:p>
        </p:txBody>
      </p:sp>
      <p:sp>
        <p:nvSpPr>
          <p:cNvPr id="36" name="文本框 35"/>
          <p:cNvSpPr txBox="1"/>
          <p:nvPr/>
        </p:nvSpPr>
        <p:spPr>
          <a:xfrm>
            <a:off x="1691639" y="4027512"/>
            <a:ext cx="1291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3</a:t>
            </a:r>
            <a:endParaRPr lang="zh-CN" altLang="en-US" sz="2800" dirty="0"/>
          </a:p>
        </p:txBody>
      </p:sp>
      <p:sp>
        <p:nvSpPr>
          <p:cNvPr id="37" name="文本框 36"/>
          <p:cNvSpPr txBox="1"/>
          <p:nvPr/>
        </p:nvSpPr>
        <p:spPr>
          <a:xfrm>
            <a:off x="1691638" y="4987774"/>
            <a:ext cx="1291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4</a:t>
            </a:r>
            <a:endParaRPr lang="zh-CN" altLang="en-US" sz="2800" dirty="0"/>
          </a:p>
        </p:txBody>
      </p:sp>
      <p:sp>
        <p:nvSpPr>
          <p:cNvPr id="44" name="文本框 43"/>
          <p:cNvSpPr txBox="1"/>
          <p:nvPr/>
        </p:nvSpPr>
        <p:spPr>
          <a:xfrm>
            <a:off x="2573589" y="2055785"/>
            <a:ext cx="3295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语音识别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2573589" y="3077013"/>
            <a:ext cx="3295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NLP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573589" y="4119621"/>
            <a:ext cx="3295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陌生人与好友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2573589" y="5017962"/>
            <a:ext cx="3295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标签</a:t>
            </a:r>
          </a:p>
        </p:txBody>
      </p:sp>
    </p:spTree>
    <p:extLst>
      <p:ext uri="{BB962C8B-B14F-4D97-AF65-F5344CB8AC3E}">
        <p14:creationId xmlns:p14="http://schemas.microsoft.com/office/powerpoint/2010/main" val="240199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8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6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000"/>
                            </p:stCondLst>
                            <p:childTnLst>
                              <p:par>
                                <p:cTn id="9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500"/>
                            </p:stCondLst>
                            <p:childTnLst>
                              <p:par>
                                <p:cTn id="9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20" grpId="0" animBg="1"/>
      <p:bldP spid="26" grpId="0" animBg="1"/>
      <p:bldP spid="28" grpId="0" animBg="1"/>
      <p:bldP spid="30" grpId="0" animBg="1"/>
      <p:bldP spid="34" grpId="0"/>
      <p:bldP spid="35" grpId="0"/>
      <p:bldP spid="36" grpId="0"/>
      <p:bldP spid="37" grpId="0"/>
      <p:bldP spid="44" grpId="0"/>
      <p:bldP spid="46" grpId="0"/>
      <p:bldP spid="47" grpId="0"/>
      <p:bldP spid="4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 flipV="1">
            <a:off x="3985723" y="624840"/>
            <a:ext cx="1047115" cy="152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7401409" y="609600"/>
            <a:ext cx="1047115" cy="152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480527" y="332452"/>
            <a:ext cx="1448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>
                <a:solidFill>
                  <a:schemeClr val="bg1"/>
                </a:solidFill>
              </a:rPr>
              <a:t>主界面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30B708-8EEA-4202-B89A-B2092E88E9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668" y="1068665"/>
            <a:ext cx="2860890" cy="545688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9C60060-DD59-4764-A3D9-B1AE0A6631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767" y="1151589"/>
            <a:ext cx="2663045" cy="532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991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 flipV="1">
            <a:off x="3985723" y="624840"/>
            <a:ext cx="1047115" cy="152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7401409" y="609600"/>
            <a:ext cx="1047115" cy="152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480527" y="332452"/>
            <a:ext cx="1448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>
                <a:solidFill>
                  <a:schemeClr val="bg1"/>
                </a:solidFill>
              </a:rPr>
              <a:t>主界面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15758C5-9F7E-4983-BD84-A370D23F2B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200" y="1245218"/>
            <a:ext cx="2663046" cy="532609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25539DB-D640-4A97-AB03-B01F8761AD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585" y="1245218"/>
            <a:ext cx="2663046" cy="532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683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 flipV="1">
            <a:off x="3685680" y="624840"/>
            <a:ext cx="1047115" cy="152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7730025" y="609600"/>
            <a:ext cx="1047115" cy="152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729163" y="332452"/>
            <a:ext cx="3086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</a:rPr>
              <a:t>好友</a:t>
            </a:r>
            <a:r>
              <a:rPr lang="zh-TW" altLang="en-US" sz="3200">
                <a:solidFill>
                  <a:schemeClr val="bg1"/>
                </a:solidFill>
              </a:rPr>
              <a:t>列表及搜索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612" y="1209615"/>
            <a:ext cx="2714625" cy="54292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12B848F-2D5B-44E7-A4A9-26DF07AA55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125" y="1209615"/>
            <a:ext cx="2747011" cy="54940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4F29E1B-B933-491D-98BD-23BC60204D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025" y="1249679"/>
            <a:ext cx="2747011" cy="549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667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295400" y="975360"/>
            <a:ext cx="1066800" cy="10668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722120" y="1722120"/>
            <a:ext cx="640080" cy="64008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042160" y="899160"/>
            <a:ext cx="2590800" cy="25908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3520440" y="3200400"/>
            <a:ext cx="1188720" cy="118872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230880" y="3291840"/>
            <a:ext cx="701040" cy="70104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371600" y="5654040"/>
            <a:ext cx="350520" cy="35052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661160" y="4632960"/>
            <a:ext cx="487680" cy="48768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2362200" y="5303520"/>
            <a:ext cx="350520" cy="35052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042160" y="2926080"/>
            <a:ext cx="822960" cy="82296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042160" y="4389120"/>
            <a:ext cx="822960" cy="82296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453640" y="388620"/>
            <a:ext cx="350520" cy="35052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968240" y="2926080"/>
            <a:ext cx="350520" cy="35052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968240" y="4770120"/>
            <a:ext cx="350520" cy="35052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4861560" y="4945380"/>
            <a:ext cx="350520" cy="35052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568785" y="206288"/>
            <a:ext cx="154843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3900" dirty="0">
                <a:solidFill>
                  <a:schemeClr val="bg1"/>
                </a:solidFill>
              </a:rPr>
              <a:t>2</a:t>
            </a:r>
            <a:endParaRPr lang="zh-CN" altLang="en-US" sz="2390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448097" y="1780517"/>
            <a:ext cx="44774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</a:rPr>
              <a:t>Demo </a:t>
            </a:r>
            <a:r>
              <a:rPr lang="zh-TW" altLang="en-US" sz="6600" dirty="0">
                <a:solidFill>
                  <a:schemeClr val="bg1"/>
                </a:solidFill>
              </a:rPr>
              <a:t>演示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303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 2018_4_1 11_32_12">
            <a:hlinkClick r:id="" action="ppaction://media"/>
            <a:extLst>
              <a:ext uri="{FF2B5EF4-FFF2-40B4-BE49-F238E27FC236}">
                <a16:creationId xmlns:a16="http://schemas.microsoft.com/office/drawing/2014/main" id="{796193BB-85BF-47F4-849B-0DD6212E84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121" t="-1249" r="34058"/>
          <a:stretch>
            <a:fillRect/>
          </a:stretch>
        </p:blipFill>
        <p:spPr>
          <a:xfrm>
            <a:off x="1436914" y="233693"/>
            <a:ext cx="3570514" cy="639061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DCC16ED-DE32-47F1-A077-0A011B4C6CAA}"/>
              </a:ext>
            </a:extLst>
          </p:cNvPr>
          <p:cNvSpPr txBox="1"/>
          <p:nvPr/>
        </p:nvSpPr>
        <p:spPr>
          <a:xfrm>
            <a:off x="6535183" y="692331"/>
            <a:ext cx="44774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</a:rPr>
              <a:t>Demo </a:t>
            </a:r>
            <a:r>
              <a:rPr lang="zh-TW" altLang="en-US" sz="6600" dirty="0">
                <a:solidFill>
                  <a:schemeClr val="bg1"/>
                </a:solidFill>
              </a:rPr>
              <a:t>演示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877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2cae17f381159bf6f023c79094caaec0cca0ed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1149</TotalTime>
  <Words>89</Words>
  <Application>Microsoft Office PowerPoint</Application>
  <PresentationFormat>宽屏</PresentationFormat>
  <Paragraphs>38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新細明體</vt:lpstr>
      <vt:lpstr>宋体</vt:lpstr>
      <vt:lpstr>微软雅黑</vt:lpstr>
      <vt:lpstr>Aldhabi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yeshaojun5056@163.com</dc:creator>
  <cp:lastModifiedBy>shiyang zhu</cp:lastModifiedBy>
  <cp:revision>57</cp:revision>
  <dcterms:created xsi:type="dcterms:W3CDTF">2015-07-27T07:00:14Z</dcterms:created>
  <dcterms:modified xsi:type="dcterms:W3CDTF">2018-04-01T08:51:47Z</dcterms:modified>
</cp:coreProperties>
</file>

<file path=docProps/thumbnail.jpeg>
</file>